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3"/>
  </p:notesMasterIdLst>
  <p:handoutMasterIdLst>
    <p:handoutMasterId r:id="rId14"/>
  </p:handoutMasterIdLst>
  <p:sldIdLst>
    <p:sldId id="275" r:id="rId2"/>
    <p:sldId id="257" r:id="rId3"/>
    <p:sldId id="265" r:id="rId4"/>
    <p:sldId id="261" r:id="rId5"/>
    <p:sldId id="278" r:id="rId6"/>
    <p:sldId id="279" r:id="rId7"/>
    <p:sldId id="276" r:id="rId8"/>
    <p:sldId id="277" r:id="rId9"/>
    <p:sldId id="270" r:id="rId10"/>
    <p:sldId id="280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4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15024"/>
            <a:ext cx="8674100" cy="488097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3/20/2025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3/20/2025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3/20/2025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3/20/2025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3/20/2025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3/20/2025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83" r:id="rId6"/>
    <p:sldLayoutId id="2147483679" r:id="rId7"/>
    <p:sldLayoutId id="2147483680" r:id="rId8"/>
    <p:sldLayoutId id="2147483681" r:id="rId9"/>
    <p:sldLayoutId id="2147483682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471D3-3E33-DF76-B8BC-B26F550C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D965D12-72B4-7F9F-4AE6-8E7EF35EC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mượt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1E342B-E1AF-1015-1321-04CA0467F3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, </a:t>
            </a:r>
            <a:r>
              <a:rPr lang="en-US" dirty="0" err="1"/>
              <a:t>bezier</a:t>
            </a:r>
            <a:r>
              <a:rPr lang="en-US" dirty="0"/>
              <a:t>, spline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mượt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kinematic 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robot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Công </a:t>
            </a:r>
            <a:r>
              <a:rPr lang="en-US" dirty="0" err="1"/>
              <a:t>thức</a:t>
            </a:r>
            <a:r>
              <a:rPr lang="en-US" dirty="0"/>
              <a:t> Curvature</a:t>
            </a:r>
          </a:p>
        </p:txBody>
      </p:sp>
    </p:spTree>
    <p:extLst>
      <p:ext uri="{BB962C8B-B14F-4D97-AF65-F5344CB8AC3E}">
        <p14:creationId xmlns:p14="http://schemas.microsoft.com/office/powerpoint/2010/main" val="1019160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-212139" y="2254388"/>
            <a:ext cx="8749649" cy="17060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4000" dirty="0"/>
              <a:t>Path planning for indoor Mobile robot based on deep learning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2045869" y="3787925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Nguyễn Nhật Minh - 20225043</a:t>
            </a:r>
          </a:p>
          <a:p>
            <a:r>
              <a:rPr lang="en-US" sz="2800" b="0" dirty="0"/>
              <a:t>Ngô Trí </a:t>
            </a:r>
            <a:r>
              <a:rPr lang="en-US" sz="2800" b="0" dirty="0" err="1"/>
              <a:t>Cảnh</a:t>
            </a:r>
            <a:r>
              <a:rPr lang="en-US" sz="2800" b="0" dirty="0"/>
              <a:t> -20220015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GoogleNet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  <a:p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tĩnh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 visualize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I.GoogleNet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7CB842-AD15-4F5A-8EF5-EBD6CE5F54A3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660869" y="1406769"/>
            <a:ext cx="4083844" cy="4656137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22 layers</a:t>
            </a:r>
          </a:p>
          <a:p>
            <a:r>
              <a:rPr lang="en-US" sz="2400" dirty="0"/>
              <a:t>Application of “Inception block”</a:t>
            </a:r>
          </a:p>
          <a:p>
            <a:r>
              <a:rPr lang="en-US" sz="2400" dirty="0"/>
              <a:t>No fully connected layer</a:t>
            </a:r>
          </a:p>
          <a:p>
            <a:r>
              <a:rPr lang="en-US" sz="2400" dirty="0"/>
              <a:t>Only 5 million parameters</a:t>
            </a:r>
          </a:p>
          <a:p>
            <a:r>
              <a:rPr lang="en-US" sz="2400" dirty="0"/>
              <a:t>Champion of the ILSVRC'14 image</a:t>
            </a:r>
          </a:p>
          <a:p>
            <a:r>
              <a:rPr lang="en-US" sz="2400" dirty="0"/>
              <a:t>classification task (6.7% top 5 error)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A0FA3-CA73-89BC-4CF3-A426D74E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5" y="2012160"/>
            <a:ext cx="4480605" cy="28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AAFB-0408-3D02-8701-30655CBD3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FFE27D-58B5-97F9-D22B-14F86B8F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7EB80-69FF-7CF9-3B36-1E9D373F095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I.GoogleNet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3D23C-F37D-9C63-5678-3E53AC6F85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Các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Inception Block &amp; Bottleneck:</a:t>
            </a:r>
          </a:p>
          <a:p>
            <a:pPr lvl="2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FA67F-E4AF-4ED9-245C-F1D7C126A20E}"/>
              </a:ext>
            </a:extLst>
          </p:cNvPr>
          <p:cNvSpPr txBox="1"/>
          <p:nvPr/>
        </p:nvSpPr>
        <p:spPr>
          <a:xfrm>
            <a:off x="4114800" y="299212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6CEC9-8173-6BCA-D64B-43390A347C01}"/>
              </a:ext>
            </a:extLst>
          </p:cNvPr>
          <p:cNvSpPr txBox="1"/>
          <p:nvPr/>
        </p:nvSpPr>
        <p:spPr>
          <a:xfrm>
            <a:off x="4814126" y="1665562"/>
            <a:ext cx="40233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Inception Block:</a:t>
            </a:r>
          </a:p>
          <a:p>
            <a:pPr lvl="1"/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 phép mạng học được các đặc trưng ở nhiều mức độ khác nhau bằng cách áp dụng các bộ lọc với kích thước khác nhau (1×1, 3×3, 5×5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max pooling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 </a:t>
            </a:r>
            <a:r>
              <a:rPr lang="vi-VN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song song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trên cùng một đầu vào.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925235-428C-A2B3-4F76-3581DCD6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3" y="1995329"/>
            <a:ext cx="4451112" cy="2995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9363B0-BF20-F977-2DE7-2EB150D47076}"/>
              </a:ext>
            </a:extLst>
          </p:cNvPr>
          <p:cNvSpPr txBox="1"/>
          <p:nvPr/>
        </p:nvSpPr>
        <p:spPr>
          <a:xfrm>
            <a:off x="4785876" y="3825551"/>
            <a:ext cx="4023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Bottleneck</a:t>
            </a:r>
          </a:p>
          <a:p>
            <a:pPr lvl="1"/>
            <a:r>
              <a:rPr lang="vi-VN" dirty="0"/>
              <a:t>một kỹ thuật giảm số lượng tham số trong mạng bằng cách sử dụng tích chập </a:t>
            </a:r>
            <a:r>
              <a:rPr lang="vi-VN" b="1" dirty="0"/>
              <a:t>1×1</a:t>
            </a:r>
            <a:r>
              <a:rPr lang="vi-VN" dirty="0"/>
              <a:t> trước khi áp dụng tích chập lớn hơn (3×3 hoặc 5×5)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9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475F9-F53E-A423-D349-E0B442014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301584-99F1-F072-873E-1541C84A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549EA-D046-40A1-5E55-9484875F358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I.GoogleNet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3BB93-84FF-A9E6-537A-93E8884F3D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Các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Global Average Pooling :</a:t>
            </a:r>
          </a:p>
          <a:p>
            <a:pPr lvl="2"/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Thay vì sử dụng các lớp fully connected ở cuối mạng như truyền thống, GoogLeNet áp dụng global average pooling, tính trung bình trên toàn bộ feature map, giúp giảm overfitting và số lượng tham số.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2050" name="Picture 2" descr="DL 101] Global Average Pooling">
            <a:extLst>
              <a:ext uri="{FF2B5EF4-FFF2-40B4-BE49-F238E27FC236}">
                <a16:creationId xmlns:a16="http://schemas.microsoft.com/office/drawing/2014/main" id="{4246F2E8-1D24-8965-4CCA-57C811D64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73" y="2848610"/>
            <a:ext cx="7454454" cy="316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38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7B820-9AD8-42FA-3A2A-0F7C487A2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46B84-DFC8-3C86-B9BD-A1245B9A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2C4486-E4DB-012F-A4C6-6F5043EA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C50F0B-81D1-F13B-3D88-CB2A9391E0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GoogleNet</a:t>
            </a:r>
            <a:r>
              <a:rPr lang="en-US" dirty="0"/>
              <a:t> (pretrained)</a:t>
            </a:r>
          </a:p>
          <a:p>
            <a:r>
              <a:rPr lang="en-US" dirty="0" err="1"/>
              <a:t>Sử</a:t>
            </a:r>
            <a:r>
              <a:rPr lang="en-US" dirty="0"/>
              <a:t> dung map </a:t>
            </a:r>
            <a:r>
              <a:rPr lang="en-US" dirty="0" err="1"/>
              <a:t>ánh</a:t>
            </a:r>
            <a:r>
              <a:rPr lang="en-US" dirty="0"/>
              <a:t> </a:t>
            </a:r>
            <a:r>
              <a:rPr lang="en-US" dirty="0" err="1"/>
              <a:t>xạ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GoogleNet</a:t>
            </a:r>
            <a:r>
              <a:rPr lang="en-US" dirty="0"/>
              <a:t> sang 2 </a:t>
            </a:r>
            <a:r>
              <a:rPr lang="en-US" dirty="0" err="1"/>
              <a:t>lớp</a:t>
            </a:r>
            <a:r>
              <a:rPr lang="en-US" dirty="0"/>
              <a:t>: dynamic, static</a:t>
            </a:r>
          </a:p>
          <a:p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{0: ('</a:t>
            </a:r>
            <a:r>
              <a:rPr lang="en-US" sz="2000" dirty="0" err="1"/>
              <a:t>tench</a:t>
            </a:r>
            <a:r>
              <a:rPr lang="en-US" sz="2000" dirty="0"/>
              <a:t>, Tinca </a:t>
            </a:r>
            <a:r>
              <a:rPr lang="en-US" sz="2000" dirty="0" err="1"/>
              <a:t>tinca</a:t>
            </a:r>
            <a:r>
              <a:rPr lang="en-US" sz="2000" dirty="0"/>
              <a:t>', 'dynamic'),</a:t>
            </a:r>
          </a:p>
          <a:p>
            <a:pPr marL="457200" lvl="1" indent="0">
              <a:buNone/>
            </a:pPr>
            <a:r>
              <a:rPr lang="en-US" sz="2000" dirty="0"/>
              <a:t> 1: ('goldfish, Carassius auratus', 'dynamic'),</a:t>
            </a:r>
          </a:p>
          <a:p>
            <a:pPr marL="457200" lvl="1" indent="0">
              <a:buNone/>
            </a:pPr>
            <a:r>
              <a:rPr lang="en-US" sz="2000" dirty="0"/>
              <a:t> 2: ('great white shark, white shark, man-eater, man-eating shark, Carcharodon carcharias', 'dynamic'),</a:t>
            </a:r>
          </a:p>
          <a:p>
            <a:pPr marL="457200" lvl="1" indent="0">
              <a:buNone/>
            </a:pPr>
            <a:r>
              <a:rPr lang="en-US" sz="2000" dirty="0"/>
              <a:t> 3: ('tiger shark, Galeocerdo cuvieri', 'dynamic’),</a:t>
            </a:r>
          </a:p>
          <a:p>
            <a:pPr marL="457200" lvl="1" indent="0">
              <a:buNone/>
            </a:pPr>
            <a:r>
              <a:rPr lang="en-US" sz="2000" dirty="0"/>
              <a:t>…</a:t>
            </a:r>
          </a:p>
          <a:p>
            <a:pPr marL="457200" lvl="1" indent="0">
              <a:buNone/>
            </a:pPr>
            <a:r>
              <a:rPr lang="en-US" sz="2000" dirty="0"/>
              <a:t> 997: ('bolete', 'static'),</a:t>
            </a:r>
          </a:p>
          <a:p>
            <a:pPr marL="457200" lvl="1" indent="0">
              <a:buNone/>
            </a:pPr>
            <a:r>
              <a:rPr lang="en-US" sz="2000" dirty="0"/>
              <a:t> 998: ('ear, spike, capitulum', 'static'),</a:t>
            </a:r>
          </a:p>
          <a:p>
            <a:pPr marL="457200" lvl="1" indent="0">
              <a:buNone/>
            </a:pPr>
            <a:r>
              <a:rPr lang="en-US" sz="2000" dirty="0"/>
              <a:t> 999: ('toilet tissue, toilet paper, bathroom tissue', 'static')}</a:t>
            </a:r>
          </a:p>
        </p:txBody>
      </p:sp>
    </p:spTree>
    <p:extLst>
      <p:ext uri="{BB962C8B-B14F-4D97-AF65-F5344CB8AC3E}">
        <p14:creationId xmlns:p14="http://schemas.microsoft.com/office/powerpoint/2010/main" val="254857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1307B-A520-680C-09CA-8BC2F5895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C26366-935B-9865-B1C9-2A14E0E41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D5124C-9D3C-D1A2-02F6-C922109E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40C00-5283-CAF1-E80D-5DC932161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FE193-8E3A-6052-7F45-39688067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00" y="2612571"/>
            <a:ext cx="3884573" cy="2553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15438A-4647-B12B-25E0-0A0686C86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801" y="2612571"/>
            <a:ext cx="3085164" cy="34692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E61314-5857-5FD9-4D2A-F2A40CF05F02}"/>
              </a:ext>
            </a:extLst>
          </p:cNvPr>
          <p:cNvSpPr/>
          <p:nvPr/>
        </p:nvSpPr>
        <p:spPr>
          <a:xfrm>
            <a:off x="1548882" y="2118049"/>
            <a:ext cx="1315616" cy="49452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50F33-4DE1-B05E-A21B-CA811B720687}"/>
              </a:ext>
            </a:extLst>
          </p:cNvPr>
          <p:cNvSpPr/>
          <p:nvPr/>
        </p:nvSpPr>
        <p:spPr>
          <a:xfrm>
            <a:off x="6279504" y="2118049"/>
            <a:ext cx="1110343" cy="4803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98077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11C501-289B-204F-7C08-8F79A22DAF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82602"/>
            <a:ext cx="4375543" cy="36825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6EF495-8B5F-4EAF-75A0-9743CE65E5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65555" y="1682602"/>
            <a:ext cx="4585139" cy="377580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DE65F3-AB29-A2CB-349C-028B29015182}"/>
              </a:ext>
            </a:extLst>
          </p:cNvPr>
          <p:cNvSpPr/>
          <p:nvPr/>
        </p:nvSpPr>
        <p:spPr>
          <a:xfrm>
            <a:off x="1530220" y="1423289"/>
            <a:ext cx="1576874" cy="368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đầu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017360-225D-1DD7-3AA6-8C96F63A8D23}"/>
              </a:ext>
            </a:extLst>
          </p:cNvPr>
          <p:cNvSpPr/>
          <p:nvPr/>
        </p:nvSpPr>
        <p:spPr>
          <a:xfrm>
            <a:off x="5490860" y="1428326"/>
            <a:ext cx="2753046" cy="3681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</TotalTime>
  <Words>458</Words>
  <Application>Microsoft Office PowerPoint</Application>
  <PresentationFormat>On-screen Show (4:3)</PresentationFormat>
  <Paragraphs>60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Lato</vt:lpstr>
      <vt:lpstr>Wingdings</vt:lpstr>
      <vt:lpstr>Office Theme</vt:lpstr>
      <vt:lpstr>PowerPoint Presentation</vt:lpstr>
      <vt:lpstr>PowerPoint Presentation</vt:lpstr>
      <vt:lpstr>Mục tiêu?</vt:lpstr>
      <vt:lpstr>I.GoogleNet</vt:lpstr>
      <vt:lpstr>I.GoogleNet</vt:lpstr>
      <vt:lpstr>I.GoogleNet</vt:lpstr>
      <vt:lpstr>II. Tích hợp vào bài toán</vt:lpstr>
      <vt:lpstr>II. Tích hợp vào bài toán</vt:lpstr>
      <vt:lpstr>III. Kết quả </vt:lpstr>
      <vt:lpstr>Tính mượt của đường đi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Nhat Minh 20225043</cp:lastModifiedBy>
  <cp:revision>14</cp:revision>
  <dcterms:created xsi:type="dcterms:W3CDTF">2021-05-28T04:32:29Z</dcterms:created>
  <dcterms:modified xsi:type="dcterms:W3CDTF">2025-03-20T07:44:40Z</dcterms:modified>
</cp:coreProperties>
</file>